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D93C2A-0C07-4C16-9BB3-09A4A0966C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DBD31D-0787-4C2E-836E-4EE0CFD7846F}" type="datetimeFigureOut">
              <a:rPr lang="ru-RU" smtClean="0"/>
              <a:t>28.09.2017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486600" cy="2016224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Матричный формализм классических ИО, основанный на 3D варианте Модели 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461760" cy="106680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Минаев Юрий Павлович,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Запорожского национального университета, кандидат физико-математических наук, выпускник Московского физико-технического института, Соросовский учитель, Отличник образования Украины, магистр соционики, автор статей по квантовой радиофизике, дидактике физики, соционике.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20000" r="21937" b="14231"/>
          <a:stretch/>
        </p:blipFill>
        <p:spPr bwMode="auto">
          <a:xfrm>
            <a:off x="0" y="0"/>
            <a:ext cx="8460432" cy="688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21154" r="22368" b="15577"/>
          <a:stretch/>
        </p:blipFill>
        <p:spPr bwMode="auto">
          <a:xfrm>
            <a:off x="-62028" y="0"/>
            <a:ext cx="8504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20193" r="21829" b="14615"/>
          <a:stretch/>
        </p:blipFill>
        <p:spPr bwMode="auto">
          <a:xfrm>
            <a:off x="1947" y="0"/>
            <a:ext cx="8362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1565" r="21958" b="15198"/>
          <a:stretch/>
        </p:blipFill>
        <p:spPr bwMode="auto">
          <a:xfrm>
            <a:off x="0" y="-1"/>
            <a:ext cx="8460432" cy="68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6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20149" r="21829" b="14615"/>
          <a:stretch/>
        </p:blipFill>
        <p:spPr bwMode="auto">
          <a:xfrm>
            <a:off x="8056" y="9003"/>
            <a:ext cx="8380368" cy="6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8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t="20149" r="21829" b="14616"/>
          <a:stretch/>
        </p:blipFill>
        <p:spPr bwMode="auto">
          <a:xfrm>
            <a:off x="0" y="0"/>
            <a:ext cx="8460432" cy="68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7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21456" r="21937" b="14807"/>
          <a:stretch/>
        </p:blipFill>
        <p:spPr bwMode="auto">
          <a:xfrm>
            <a:off x="0" y="0"/>
            <a:ext cx="84647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1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112667" cy="4112667"/>
          </a:xfrm>
        </p:spPr>
      </p:pic>
    </p:spTree>
    <p:extLst>
      <p:ext uri="{BB962C8B-B14F-4D97-AF65-F5344CB8AC3E}">
        <p14:creationId xmlns:p14="http://schemas.microsoft.com/office/powerpoint/2010/main" val="1506644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</TotalTime>
  <Words>54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Матричный формализм классических ИО, основанный на 3D варианте Модели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Матричный формализм классических ИО, основанный на 3D варианте Модели А</dc:title>
  <dc:creator>Минаев Юрий Павлович</dc:creator>
  <cp:lastModifiedBy>Olga Karpenko</cp:lastModifiedBy>
  <cp:revision>13</cp:revision>
  <dcterms:created xsi:type="dcterms:W3CDTF">2017-09-12T14:41:16Z</dcterms:created>
  <dcterms:modified xsi:type="dcterms:W3CDTF">2017-09-27T23:47:19Z</dcterms:modified>
</cp:coreProperties>
</file>