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79" r:id="rId5"/>
    <p:sldId id="265" r:id="rId6"/>
    <p:sldId id="266" r:id="rId7"/>
    <p:sldId id="280" r:id="rId8"/>
    <p:sldId id="281" r:id="rId9"/>
    <p:sldId id="269" r:id="rId10"/>
    <p:sldId id="263" r:id="rId11"/>
    <p:sldId id="271" r:id="rId12"/>
    <p:sldId id="258" r:id="rId13"/>
    <p:sldId id="275" r:id="rId14"/>
    <p:sldId id="268" r:id="rId15"/>
    <p:sldId id="273" r:id="rId16"/>
    <p:sldId id="278" r:id="rId17"/>
    <p:sldId id="264" r:id="rId18"/>
    <p:sldId id="282" r:id="rId19"/>
    <p:sldId id="283" r:id="rId20"/>
    <p:sldId id="284" r:id="rId21"/>
    <p:sldId id="27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92" d="100"/>
          <a:sy n="92" d="100"/>
        </p:scale>
        <p:origin x="-53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0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9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0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9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5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8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2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15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2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5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2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7166"/>
            <a:ext cx="578644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578644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4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4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4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6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3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68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7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7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1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5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2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68D893E-381F-499C-BFE1-5B5A9412960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126D0E5-6D80-4F7B-84D8-97CE86F91B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malves\AppData\Local\Microsoft\Windows\Temporary Internet Files\Content.IE5\SGE5N6DW\MPj04071580000[1].jp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02012" y="0"/>
            <a:ext cx="4567535" cy="6858000"/>
          </a:xfrm>
          <a:prstGeom prst="rect">
            <a:avLst/>
          </a:prstGeom>
          <a:noFill/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5786446" cy="1470025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accent4">
                    <a:lumMod val="50000"/>
                  </a:schemeClr>
                </a:solidFill>
                <a:latin typeface="CyrillicHover" pitchFamily="2" charset="0"/>
              </a:rPr>
              <a:t>Соционика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latin typeface="CyrillicHover" pitchFamily="2" charset="0"/>
              </a:rPr>
              <a:t> </a:t>
            </a:r>
            <a:r>
              <a:rPr lang="ru-RU" dirty="0" smtClean="0">
                <a:latin typeface="CyrillicHover" pitchFamily="2" charset="0"/>
              </a:rPr>
              <a:t/>
            </a:r>
            <a:br>
              <a:rPr lang="ru-RU" dirty="0" smtClean="0">
                <a:latin typeface="CyrillicHover" pitchFamily="2" charset="0"/>
              </a:rPr>
            </a:br>
            <a:r>
              <a:rPr lang="ru-RU" sz="3100" b="1" dirty="0" smtClean="0">
                <a:latin typeface="Arial Narrow" pitchFamily="34" charset="0"/>
              </a:rPr>
              <a:t>в </a:t>
            </a:r>
            <a:r>
              <a:rPr lang="ru-RU" sz="3100" b="1" dirty="0">
                <a:latin typeface="Arial Narrow" pitchFamily="34" charset="0"/>
              </a:rPr>
              <a:t>базах данных научных публикаций: </a:t>
            </a:r>
            <a:r>
              <a:rPr lang="ru-RU" dirty="0" smtClean="0">
                <a:latin typeface="CyrillicHover" pitchFamily="2" charset="0"/>
              </a:rPr>
              <a:t/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yrillicHover" pitchFamily="2" charset="0"/>
              </a:rPr>
              <a:t>что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yrillicHover" pitchFamily="2" charset="0"/>
              </a:rPr>
              <a:t>сделано за год?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578644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Ольга Карпенко, Александр Букалов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Международный институт соционики,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http://socionic.info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6964" r="22092" b="11111"/>
          <a:stretch/>
        </p:blipFill>
        <p:spPr bwMode="auto">
          <a:xfrm>
            <a:off x="683568" y="692696"/>
            <a:ext cx="7929154" cy="52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412"/>
            <a:ext cx="8479413" cy="65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3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820150" cy="180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«</a:t>
            </a:r>
            <a:r>
              <a:rPr lang="ru-RU" dirty="0" err="1" smtClean="0"/>
              <a:t>Библиометрика</a:t>
            </a:r>
            <a:r>
              <a:rPr lang="ru-RU" dirty="0" smtClean="0"/>
              <a:t> украинской науки» - </a:t>
            </a:r>
            <a:r>
              <a:rPr lang="en-GB" dirty="0" smtClean="0"/>
              <a:t>http://www.nbuviap.gov.ua/bpnu/index.php?page_sites=kolectivy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4158"/>
            <a:ext cx="9061638" cy="556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7821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SCIENCE INDEX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РИНЦ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403259" cy="731838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и РИНЦ на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elibrary.ru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581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92"/>
            <a:ext cx="61055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831123"/>
            <a:ext cx="53721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0361"/>
            <a:ext cx="766885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1" y="116632"/>
            <a:ext cx="8910600" cy="9721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Магазин электронных журналов </a:t>
            </a:r>
            <a:r>
              <a:rPr lang="en-GB" sz="3200" dirty="0" smtClean="0"/>
              <a:t>http://shop.socionic.info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" y="836712"/>
            <a:ext cx="9105900" cy="75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журналы МИС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интернете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89" y="116632"/>
            <a:ext cx="8229600" cy="576064"/>
          </a:xfrm>
        </p:spPr>
        <p:txBody>
          <a:bodyPr>
            <a:noAutofit/>
          </a:bodyPr>
          <a:lstStyle/>
          <a:p>
            <a:r>
              <a:rPr lang="en-GB" sz="3200" dirty="0" smtClean="0"/>
              <a:t>http</a:t>
            </a:r>
            <a:r>
              <a:rPr lang="en-GB" sz="3200" dirty="0"/>
              <a:t>://publishing.socionic.info/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" y="764704"/>
            <a:ext cx="74961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1" y="116632"/>
            <a:ext cx="8910600" cy="9721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Журнал «</a:t>
            </a:r>
            <a:r>
              <a:rPr lang="ru-RU" sz="2000" b="1" dirty="0"/>
              <a:t>Соционика, ментология и психология </a:t>
            </a:r>
            <a:r>
              <a:rPr lang="ru-RU" sz="2000" b="1" dirty="0" smtClean="0"/>
              <a:t>личности» на сайте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GB" sz="3200" dirty="0"/>
              <a:t>http://publishing.socionic.info/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76356" y="2672916"/>
            <a:ext cx="47988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4936" cy="72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52320" y="4994715"/>
            <a:ext cx="50405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1" y="116632"/>
            <a:ext cx="8910600" cy="9721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Магазин электронных журналов </a:t>
            </a:r>
            <a:r>
              <a:rPr lang="en-GB" sz="3200" dirty="0" smtClean="0"/>
              <a:t>http://shop.socionic.info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" y="836712"/>
            <a:ext cx="9105900" cy="75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соционика в Гугл-Академии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32847" cy="648072"/>
          </a:xfrm>
        </p:spPr>
        <p:txBody>
          <a:bodyPr/>
          <a:lstStyle/>
          <a:p>
            <a:r>
              <a:rPr lang="en-US" alt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ru-RU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ru-RU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altLang="ru-RU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Академия - </a:t>
            </a:r>
            <a:r>
              <a:rPr lang="en-GB" altLang="ru-RU" sz="3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scholar.google.com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6768751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Google</a:t>
            </a:r>
            <a:r>
              <a:rPr lang="ru-RU" sz="2400" dirty="0"/>
              <a:t> Академия является свободно доступной поисковой системой, которая индексирует полный текст научных публикаций всех форматов и дисциплин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Проект работает с ноября 2004 года </a:t>
            </a:r>
            <a:r>
              <a:rPr lang="ru-RU" sz="2400" dirty="0" smtClean="0"/>
              <a:t>и включает </a:t>
            </a:r>
            <a:r>
              <a:rPr lang="ru-RU" sz="2400" dirty="0"/>
              <a:t>данные из большинства рецензируемых онлайн журналов крупнейших научных издательств Европы и Америки. 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Академия </a:t>
            </a:r>
            <a:r>
              <a:rPr lang="ru-RU" sz="2400" dirty="0" err="1"/>
              <a:t>Google</a:t>
            </a:r>
            <a:r>
              <a:rPr lang="ru-RU" sz="2400" dirty="0"/>
              <a:t> позволяет без труда выполнять обширный поиск научной литературы. Используя единую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форму </a:t>
            </a:r>
            <a:r>
              <a:rPr lang="ru-RU" sz="2400" dirty="0"/>
              <a:t>запроса, можно выполнять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поиск </a:t>
            </a:r>
            <a:r>
              <a:rPr lang="ru-RU" sz="2400" dirty="0"/>
              <a:t>в различных дисциплинах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по разным источникам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2413"/>
            <a:ext cx="89154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8" y="0"/>
            <a:ext cx="9172488" cy="67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o many fil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C(2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251</TotalTime>
  <Words>94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Stack of books design template</vt:lpstr>
      <vt:lpstr>Too many files design template</vt:lpstr>
      <vt:lpstr>CSC(2)</vt:lpstr>
      <vt:lpstr>Соционика  в базах данных научных публикаций:  что сделано за год?</vt:lpstr>
      <vt:lpstr>журналы МИС интернете</vt:lpstr>
      <vt:lpstr>http://publishing.socionic.info/</vt:lpstr>
      <vt:lpstr>Журнал «Соционика, ментология и психология личности» на сайте http://publishing.socionic.info/</vt:lpstr>
      <vt:lpstr>Магазин электронных журналов http://shop.socionic.info</vt:lpstr>
      <vt:lpstr>соционика в Гугл-Академии </vt:lpstr>
      <vt:lpstr>Google Академия - scholar.google.com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SCIENCE INDEX И РИНЦ</vt:lpstr>
      <vt:lpstr>SCIENCE INDEX и РИНЦ на elibrary.ru </vt:lpstr>
      <vt:lpstr>Презентация PowerPoint</vt:lpstr>
      <vt:lpstr>Презентация PowerPoint</vt:lpstr>
      <vt:lpstr>Презентация PowerPoint</vt:lpstr>
      <vt:lpstr>Магазин электронных журналов http://shop.socionic.info</vt:lpstr>
      <vt:lpstr>Спасибо за внимание!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Соционика в базах данных научных публикаций</dc:title>
  <dc:creator>Olga Karpenko;Александр Букалов</dc:creator>
  <cp:lastModifiedBy>Olga Karpenko</cp:lastModifiedBy>
  <cp:revision>20</cp:revision>
  <dcterms:created xsi:type="dcterms:W3CDTF">2016-08-28T19:56:00Z</dcterms:created>
  <dcterms:modified xsi:type="dcterms:W3CDTF">2017-09-27T23:51:30Z</dcterms:modified>
</cp:coreProperties>
</file>