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64" r:id="rId2"/>
    <p:sldId id="260" r:id="rId3"/>
    <p:sldId id="262" r:id="rId4"/>
    <p:sldId id="263" r:id="rId5"/>
    <p:sldId id="261" r:id="rId6"/>
    <p:sldId id="259" r:id="rId7"/>
    <p:sldId id="258" r:id="rId8"/>
    <p:sldId id="25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8715-31B8-4FA6-85CD-2E0826BA3ACA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D3BF-9D5B-4EE7-8AB2-C671AB160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5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6D3BF-9D5B-4EE7-8AB2-C671AB1608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5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AF79E0-D363-4957-90B4-385CDA97DA34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037029B-C575-4232-8EF2-5EB68D3C3F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486600" cy="2592288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опыте составления упражнений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интерактивного изучения математических методов соционики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461760" cy="1066800"/>
          </a:xfrm>
        </p:spPr>
        <p:txBody>
          <a:bodyPr>
            <a:noAutofit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Минаев Юрий Павлович,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Запорожского национального университета, кандидат физико-математических наук, выпускник Московского физико-технического института, Соросовский учитель, Отличник образования Украины, магистр соционики, автор статей по квантовой радиофизике, дидактике физики, соционике.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09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7-8, 2016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" y="1556792"/>
            <a:ext cx="8982075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77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9-10, 2016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" y="1556792"/>
            <a:ext cx="90678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5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11-12, 2016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556792"/>
            <a:ext cx="89820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90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1-2, 2017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1628800"/>
            <a:ext cx="9077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59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3-4,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" y="1620078"/>
            <a:ext cx="903922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64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Психология и соционика межличностных отношений   № 5-6,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569164"/>
            <a:ext cx="9124950" cy="495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02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Психология и соционика межличностных отношений   № 7-8, 2017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556793"/>
            <a:ext cx="8856985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74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4112667" cy="4112667"/>
          </a:xfrm>
        </p:spPr>
      </p:pic>
    </p:spTree>
    <p:extLst>
      <p:ext uri="{BB962C8B-B14F-4D97-AF65-F5344CB8AC3E}">
        <p14:creationId xmlns:p14="http://schemas.microsoft.com/office/powerpoint/2010/main" val="1353695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111</Words>
  <Application>Microsoft Office PowerPoint</Application>
  <PresentationFormat>Экран (4:3)</PresentationFormat>
  <Paragraphs>12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Об опыте составления упражнений  для интерактивного изучения математических методов соционики</vt:lpstr>
      <vt:lpstr>Психология и соционика межличностных отношений   № 7-8, 2016</vt:lpstr>
      <vt:lpstr>Психология и соционика межличностных отношений   № 9-10, 2016</vt:lpstr>
      <vt:lpstr>Психология и соционика межличностных отношений   № 11-12, 2016</vt:lpstr>
      <vt:lpstr>Психология и соционика межличностных отношений   № 1-2, 2017</vt:lpstr>
      <vt:lpstr>Психология и соционика межличностных отношений   № 3-4, 2017</vt:lpstr>
      <vt:lpstr>Психология и соционика межличностных отношений   № 5-6, 2017</vt:lpstr>
      <vt:lpstr>Психология и соционика межличностных отношений   № 7-8, 2017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опыте составления упражнений для интерактивного изучения математических методов соционики</dc:title>
  <dc:creator>Минаев Юрий Павлович</dc:creator>
  <cp:lastModifiedBy>Olga Karpenko</cp:lastModifiedBy>
  <cp:revision>11</cp:revision>
  <dcterms:created xsi:type="dcterms:W3CDTF">2017-09-13T13:27:40Z</dcterms:created>
  <dcterms:modified xsi:type="dcterms:W3CDTF">2017-09-27T23:47:55Z</dcterms:modified>
</cp:coreProperties>
</file>